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0" r:id="rId2"/>
    <p:sldId id="334" r:id="rId3"/>
    <p:sldId id="335" r:id="rId4"/>
    <p:sldId id="338" r:id="rId5"/>
    <p:sldId id="336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18547F"/>
    <a:srgbClr val="FFACD5"/>
    <a:srgbClr val="FFBD22"/>
    <a:srgbClr val="0D235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125" autoAdjust="0"/>
  </p:normalViewPr>
  <p:slideViewPr>
    <p:cSldViewPr snapToGrid="0" snapToObjects="1"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53178-BF2E-0C44-ADE5-B6834798C73A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E2A12-1A5A-CA4C-976A-F33311F14B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1830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E2513-F4AA-7F43-A017-62645AE57672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8609C-2208-1C41-A4A6-C867C59D91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0276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228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960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287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052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571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163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704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668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738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49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170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0004B-3150-CD4B-8564-56CCD609EAB3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9DD3A-C71D-A142-8205-766C0263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644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787400"/>
            <a:ext cx="5219700" cy="1092200"/>
          </a:xfrm>
        </p:spPr>
        <p:txBody>
          <a:bodyPr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reputation! </a:t>
            </a:r>
            <a:r>
              <a:rPr lang="en-US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r</a:t>
            </a:r>
            <a: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eputation!  </a:t>
            </a: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reputation!</a:t>
            </a: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</a:br>
            <a:endParaRPr lang="en-US" sz="3100" dirty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</p:txBody>
      </p:sp>
      <p:pic>
        <p:nvPicPr>
          <p:cNvPr id="287" name="Picture 28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4900" y="24082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Picture 28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97300" y="25606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Picture 28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9700" y="27130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Picture 28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02100" y="28654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Picture 29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0" y="30178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Picture 29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06900" y="31702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Picture 29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3226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Picture 29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1700" y="34750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Picture 29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4100" y="36274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Picture 29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6500" y="37798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Picture 2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8900" y="39322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Picture 29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1300" y="40846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Picture 29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73700" y="42370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Picture 29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6100" y="43894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Picture 3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78500" y="4541838"/>
            <a:ext cx="2794000" cy="1795462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N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H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N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pic>
        <p:nvPicPr>
          <p:cNvPr id="306" name="Picture 30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0900" y="4694238"/>
            <a:ext cx="2794000" cy="1795462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TextBox 306"/>
          <p:cNvSpPr txBox="1"/>
          <p:nvPr/>
        </p:nvSpPr>
        <p:spPr>
          <a:xfrm rot="16200000" flipH="1">
            <a:off x="-2711452" y="3171052"/>
            <a:ext cx="63119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Helvetica"/>
                <a:cs typeface="Helvetica"/>
              </a:rPr>
              <a:t/>
            </a:r>
            <a:br>
              <a:rPr lang="en-US" sz="1000" b="1" dirty="0">
                <a:latin typeface="Helvetica"/>
                <a:cs typeface="Helvetica"/>
              </a:rPr>
            </a:b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Reputation! Reputation! Reputation! 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Workshop 11-13 December 2013   </a:t>
            </a:r>
          </a:p>
          <a:p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604928"/>
            <a:ext cx="3009901" cy="492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" dirty="0" smtClean="0">
                <a:latin typeface="Helvetica"/>
                <a:cs typeface="Helvetica"/>
              </a:rPr>
              <a:t>  </a:t>
            </a:r>
          </a:p>
          <a:p>
            <a:endParaRPr lang="en-US" sz="520" dirty="0" smtClean="0">
              <a:latin typeface="Helvetica"/>
              <a:cs typeface="Helvetica"/>
            </a:endParaRPr>
          </a:p>
          <a:p>
            <a:r>
              <a:rPr lang="en-US" sz="520" dirty="0" smtClean="0">
                <a:latin typeface="Helvetica"/>
                <a:cs typeface="Helvetica"/>
              </a:rPr>
              <a:t> </a:t>
            </a:r>
          </a:p>
          <a:p>
            <a:endParaRPr lang="en-US" sz="520" dirty="0" smtClean="0">
              <a:solidFill>
                <a:srgbClr val="FF0000"/>
              </a:solidFill>
              <a:latin typeface="Tahoma"/>
              <a:cs typeface="Tahoma"/>
            </a:endParaRPr>
          </a:p>
          <a:p>
            <a:r>
              <a:rPr lang="en-GB" sz="520" dirty="0" smtClean="0">
                <a:solidFill>
                  <a:srgbClr val="FF0000"/>
                </a:solidFill>
                <a:latin typeface="Tahoma"/>
                <a:cs typeface="Tahoma"/>
              </a:rPr>
              <a:t>   </a:t>
            </a:r>
            <a:r>
              <a:rPr lang="en-GB" sz="530" dirty="0" err="1" smtClean="0">
                <a:solidFill>
                  <a:srgbClr val="FF0000"/>
                </a:solidFill>
                <a:latin typeface="Tahoma"/>
                <a:cs typeface="Tahoma"/>
              </a:rPr>
              <a:t>Semeion</a:t>
            </a:r>
            <a:r>
              <a:rPr lang="en-GB" sz="530" dirty="0" smtClean="0">
                <a:solidFill>
                  <a:srgbClr val="FF0000"/>
                </a:solidFill>
                <a:latin typeface="Tahoma"/>
                <a:cs typeface="Tahoma"/>
              </a:rPr>
              <a:t> Research </a:t>
            </a:r>
            <a:r>
              <a:rPr lang="en-GB" sz="530" dirty="0" err="1" smtClean="0">
                <a:solidFill>
                  <a:srgbClr val="FF0000"/>
                </a:solidFill>
                <a:latin typeface="Tahoma"/>
                <a:cs typeface="Tahoma"/>
              </a:rPr>
              <a:t>Center</a:t>
            </a:r>
            <a:r>
              <a:rPr lang="en-GB" sz="530" dirty="0" smtClean="0">
                <a:solidFill>
                  <a:srgbClr val="FF0000"/>
                </a:solidFill>
                <a:latin typeface="Tahoma"/>
                <a:cs typeface="Tahoma"/>
              </a:rPr>
              <a:t> for the Science of Communication   </a:t>
            </a:r>
            <a:endParaRPr lang="en-US" sz="53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04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ahoma"/>
                <a:cs typeface="Tahoma"/>
              </a:rPr>
              <a:t>lego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 police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Reputation! Reputation! Reputation!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Workshop 11-13 December 2013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pic>
        <p:nvPicPr>
          <p:cNvPr id="7" name="Picture 6" descr="ttp://wendythomasrussell.com/wp-content/uploads/2012/05/a6473ab1342bb6498467b1_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83977" y="2044700"/>
            <a:ext cx="3348623" cy="3810000"/>
          </a:xfrm>
          <a:prstGeom prst="rect">
            <a:avLst/>
          </a:prstGeom>
          <a:solidFill>
            <a:srgbClr val="0000FF"/>
          </a:solidFill>
          <a:ln>
            <a:noFill/>
          </a:ln>
          <a:scene3d>
            <a:camera prst="isometricOffAxis2Left"/>
            <a:lightRig rig="threePt" dir="t"/>
          </a:scene3d>
        </p:spPr>
      </p:pic>
      <p:sp>
        <p:nvSpPr>
          <p:cNvPr id="6" name="Rectangle 5"/>
          <p:cNvSpPr/>
          <p:nvPr/>
        </p:nvSpPr>
        <p:spPr>
          <a:xfrm>
            <a:off x="3505200" y="2413338"/>
            <a:ext cx="52197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endParaRPr lang="en-GB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31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err="1" smtClean="0">
                <a:solidFill>
                  <a:srgbClr val="FF0000"/>
                </a:solidFill>
                <a:latin typeface="Tahoma"/>
                <a:cs typeface="Tahoma"/>
              </a:rPr>
              <a:t>britain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Reputation! </a:t>
            </a:r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Reputation! Reputation!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Workshop 11-13 December 2013</a:t>
            </a:r>
          </a:p>
          <a:p>
            <a:r>
              <a:rPr lang="en-US" sz="1000" dirty="0" smtClean="0">
                <a:solidFill>
                  <a:srgbClr val="FFFF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FF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4093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Can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the Police be Trusted? Probably not</a:t>
            </a:r>
          </a:p>
          <a:p>
            <a:endParaRPr lang="en-US" dirty="0" smtClean="0"/>
          </a:p>
          <a:p>
            <a:r>
              <a:rPr lang="en-US" sz="1100" dirty="0" smtClean="0"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rgbClr val="595959"/>
                </a:solidFill>
                <a:latin typeface="Tahoma"/>
                <a:cs typeface="Tahoma"/>
              </a:rPr>
              <a:t> October </a:t>
            </a:r>
            <a:r>
              <a:rPr lang="en-US" sz="1100" dirty="0">
                <a:solidFill>
                  <a:srgbClr val="595959"/>
                </a:solidFill>
                <a:latin typeface="Tahoma"/>
                <a:cs typeface="Tahoma"/>
              </a:rPr>
              <a:t>21, </a:t>
            </a:r>
            <a:r>
              <a:rPr lang="en-US" sz="1100" dirty="0" smtClean="0">
                <a:solidFill>
                  <a:srgbClr val="595959"/>
                </a:solidFill>
                <a:latin typeface="Tahoma"/>
                <a:cs typeface="Tahoma"/>
              </a:rPr>
              <a:t>2013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Raymond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Peytors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-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theopinionsite.org</a:t>
            </a:r>
            <a:endParaRPr lang="en-US" sz="1100" dirty="0">
              <a:latin typeface="Tahoma"/>
              <a:cs typeface="Tahoma"/>
            </a:endParaRPr>
          </a:p>
          <a:p>
            <a:r>
              <a:rPr lang="en-US" sz="1100" dirty="0">
                <a:latin typeface="Tahoma"/>
                <a:cs typeface="Tahoma"/>
              </a:rPr>
              <a:t> </a:t>
            </a:r>
            <a:r>
              <a:rPr lang="en-US" sz="1100" dirty="0" smtClean="0">
                <a:latin typeface="Tahoma"/>
                <a:cs typeface="Tahoma"/>
              </a:rPr>
              <a:t>     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endParaRPr lang="en-GB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018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err="1" smtClean="0">
                <a:solidFill>
                  <a:srgbClr val="FF0000"/>
                </a:solidFill>
                <a:latin typeface="Tahoma"/>
                <a:cs typeface="Tahoma"/>
              </a:rPr>
              <a:t>australia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171052"/>
            <a:ext cx="63119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Reputation! </a:t>
            </a:r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Reputation! Reputation!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Workshop 11-13 December 2013</a:t>
            </a:r>
          </a:p>
          <a:p>
            <a:endParaRPr lang="en-US" sz="1000" dirty="0" smtClean="0">
              <a:solidFill>
                <a:srgbClr val="7F7F7F"/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 </a:t>
            </a: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Racist police can’t be trusted with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Tasers</a:t>
            </a:r>
            <a:endParaRPr lang="en-US" dirty="0" smtClean="0"/>
          </a:p>
          <a:p>
            <a:r>
              <a:rPr lang="en-US" sz="1100" dirty="0" smtClean="0"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rgbClr val="595959"/>
                </a:solidFill>
                <a:latin typeface="Tahoma"/>
                <a:cs typeface="Tahoma"/>
              </a:rPr>
              <a:t> </a:t>
            </a:r>
            <a:endParaRPr lang="en-US" sz="1100" dirty="0">
              <a:solidFill>
                <a:srgbClr val="595959"/>
              </a:solidFill>
              <a:latin typeface="Tahoma"/>
              <a:cs typeface="Tahoma"/>
            </a:endParaRPr>
          </a:p>
          <a:p>
            <a:r>
              <a:rPr lang="en-US" sz="1100" dirty="0" smtClean="0">
                <a:solidFill>
                  <a:srgbClr val="595959"/>
                </a:solidFill>
                <a:latin typeface="Tahoma"/>
                <a:cs typeface="Tahoma"/>
              </a:rPr>
              <a:t>       </a:t>
            </a:r>
          </a:p>
          <a:p>
            <a:r>
              <a:rPr lang="en-US" sz="1100" dirty="0">
                <a:solidFill>
                  <a:srgbClr val="595959"/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rgbClr val="595959"/>
                </a:solidFill>
                <a:latin typeface="Tahoma"/>
                <a:cs typeface="Tahoma"/>
              </a:rPr>
              <a:t>      November </a:t>
            </a:r>
            <a:r>
              <a:rPr lang="en-US" sz="1100" dirty="0">
                <a:solidFill>
                  <a:srgbClr val="595959"/>
                </a:solidFill>
                <a:latin typeface="Tahoma"/>
                <a:cs typeface="Tahoma"/>
              </a:rPr>
              <a:t>2010 </a:t>
            </a:r>
            <a:r>
              <a:rPr lang="en-US" sz="1100" dirty="0" err="1">
                <a:solidFill>
                  <a:srgbClr val="595959"/>
                </a:solidFill>
                <a:latin typeface="Tahoma"/>
                <a:cs typeface="Tahoma"/>
              </a:rPr>
              <a:t>Solidarity.net.au</a:t>
            </a:r>
            <a:r>
              <a:rPr lang="en-US" sz="1100" dirty="0">
                <a:solidFill>
                  <a:srgbClr val="595959"/>
                </a:solidFill>
                <a:latin typeface="Tahoma"/>
                <a:cs typeface="Tahoma"/>
              </a:rPr>
              <a:t> 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endParaRPr lang="en-GB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190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united states of </a:t>
            </a:r>
            <a:r>
              <a:rPr lang="en-US" sz="2800" b="1" dirty="0" err="1" smtClean="0">
                <a:solidFill>
                  <a:srgbClr val="FF0000"/>
                </a:solidFill>
                <a:latin typeface="Tahoma"/>
                <a:cs typeface="Tahoma"/>
              </a:rPr>
              <a:t>america</a:t>
            </a: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745665" y="3324940"/>
            <a:ext cx="6311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Reputation! Reputation! Reputation!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Workshop 11-13 December 2013 </a:t>
            </a:r>
            <a:endParaRPr lang="en-US" sz="1000" dirty="0">
              <a:solidFill>
                <a:srgbClr val="7F7F7F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Why the police lie under oath</a:t>
            </a:r>
          </a:p>
          <a:p>
            <a:endParaRPr lang="en-US" dirty="0" smtClean="0"/>
          </a:p>
          <a:p>
            <a:r>
              <a:rPr lang="en-US" sz="1100" dirty="0" smtClean="0">
                <a:latin typeface="Tahoma"/>
                <a:cs typeface="Tahoma"/>
              </a:rPr>
              <a:t>      </a:t>
            </a:r>
            <a:r>
              <a:rPr lang="en-US" sz="1100" dirty="0">
                <a:latin typeface="Tahoma"/>
                <a:cs typeface="Tahoma"/>
              </a:rPr>
              <a:t> </a:t>
            </a:r>
            <a:r>
              <a:rPr lang="en-US" sz="1100" dirty="0">
                <a:solidFill>
                  <a:srgbClr val="595959"/>
                </a:solidFill>
                <a:latin typeface="Tahoma"/>
                <a:cs typeface="Tahoma"/>
              </a:rPr>
              <a:t>2 February 2013 Michelle Alexander </a:t>
            </a:r>
            <a:r>
              <a:rPr lang="en-US" sz="1100" i="1" dirty="0">
                <a:solidFill>
                  <a:srgbClr val="595959"/>
                </a:solidFill>
                <a:latin typeface="Tahoma"/>
                <a:cs typeface="Tahoma"/>
              </a:rPr>
              <a:t>New York Times, Sunday Review </a:t>
            </a: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</a:p>
          <a:p>
            <a:endParaRPr lang="en-US" sz="1100" dirty="0" smtClean="0">
              <a:solidFill>
                <a:srgbClr val="595959"/>
              </a:solidFill>
              <a:latin typeface="Tahoma"/>
              <a:cs typeface="Tahoma"/>
            </a:endParaRPr>
          </a:p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</a:p>
          <a:p>
            <a:pPr marL="285750" indent="-285750">
              <a:buFont typeface="Wingdings" charset="2"/>
              <a:buChar char="§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endParaRPr lang="en-GB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025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519" b="7519"/>
          <a:stretch>
            <a:fillRect/>
          </a:stretch>
        </p:blipFill>
        <p:spPr bwMode="auto">
          <a:xfrm>
            <a:off x="7689850" y="5524500"/>
            <a:ext cx="1035050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5715000" y="6210300"/>
            <a:ext cx="3289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               </a:t>
            </a:r>
            <a:r>
              <a:rPr lang="en-US" sz="1200" dirty="0" smtClean="0">
                <a:solidFill>
                  <a:srgbClr val="FF0000"/>
                </a:solidFill>
                <a:latin typeface="Helvetica"/>
                <a:cs typeface="Helvetica"/>
              </a:rPr>
              <a:t>G e o f f r e y  </a:t>
            </a:r>
            <a:r>
              <a:rPr lang="en-US" sz="1200" b="1" dirty="0" smtClean="0">
                <a:solidFill>
                  <a:srgbClr val="FF0000"/>
                </a:solidFill>
                <a:latin typeface="Helvetica"/>
                <a:cs typeface="Helvetica"/>
              </a:rPr>
              <a:t>M o n a g h a n </a:t>
            </a:r>
            <a:endParaRPr lang="en-US" sz="12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299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6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5665</TotalTime>
  <Words>226</Words>
  <Application>Microsoft Office PowerPoint</Application>
  <PresentationFormat>On-screen Show (4:3)</PresentationFormat>
  <Paragraphs>85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reputation! reputation!   reputation!   </vt:lpstr>
      <vt:lpstr>  lego police </vt:lpstr>
      <vt:lpstr> britain </vt:lpstr>
      <vt:lpstr> australia </vt:lpstr>
      <vt:lpstr> united states of america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Monaghan</dc:creator>
  <cp:lastModifiedBy>Windows User</cp:lastModifiedBy>
  <cp:revision>269</cp:revision>
  <dcterms:created xsi:type="dcterms:W3CDTF">2013-01-31T09:11:39Z</dcterms:created>
  <dcterms:modified xsi:type="dcterms:W3CDTF">2013-12-17T10:45:26Z</dcterms:modified>
</cp:coreProperties>
</file>