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0" r:id="rId2"/>
    <p:sldId id="296" r:id="rId3"/>
    <p:sldId id="297" r:id="rId4"/>
    <p:sldId id="298" r:id="rId5"/>
    <p:sldId id="304" r:id="rId6"/>
    <p:sldId id="307" r:id="rId7"/>
    <p:sldId id="306" r:id="rId8"/>
    <p:sldId id="303" r:id="rId9"/>
    <p:sldId id="301" r:id="rId10"/>
    <p:sldId id="308" r:id="rId11"/>
    <p:sldId id="302" r:id="rId12"/>
    <p:sldId id="29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599"/>
  </p:normalViewPr>
  <p:slideViewPr>
    <p:cSldViewPr snapToGrid="0" snapToObjects="1">
      <p:cViewPr varScale="1">
        <p:scale>
          <a:sx n="106" d="100"/>
          <a:sy n="106" d="100"/>
        </p:scale>
        <p:origin x="60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F5D7F-875D-3C44-901E-580086662A74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F5247-5E52-2A43-956B-076D9328F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10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527EC-3379-4446-A178-D40BF34ACD30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B7C69-68E0-8B4E-8299-B1FD60D1B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84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0DEBFDF1-46E2-4B8A-B1EC-111F9848B4B6}" type="slidenum">
              <a:rPr lang="en-US"/>
              <a:pPr/>
              <a:t>1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0DEBFDF1-46E2-4B8A-B1EC-111F9848B4B6}" type="slidenum">
              <a:rPr lang="en-US"/>
              <a:pPr/>
              <a:t>10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67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0DEBFDF1-46E2-4B8A-B1EC-111F9848B4B6}" type="slidenum">
              <a:rPr lang="en-US"/>
              <a:pPr/>
              <a:t>11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817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74ED0292-0890-4ECF-A9DF-FD9C5D0CB615}" type="slidenum">
              <a:rPr lang="en-US"/>
              <a:pPr/>
              <a:t>12</a:t>
            </a:fld>
            <a:endParaRPr lang="en-US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0DEBFDF1-46E2-4B8A-B1EC-111F9848B4B6}" type="slidenum">
              <a:rPr lang="en-US"/>
              <a:pPr/>
              <a:t>2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884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0DEBFDF1-46E2-4B8A-B1EC-111F9848B4B6}" type="slidenum">
              <a:rPr lang="en-US"/>
              <a:pPr/>
              <a:t>3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496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0DEBFDF1-46E2-4B8A-B1EC-111F9848B4B6}" type="slidenum">
              <a:rPr lang="en-US"/>
              <a:pPr/>
              <a:t>4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702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0DEBFDF1-46E2-4B8A-B1EC-111F9848B4B6}" type="slidenum">
              <a:rPr lang="en-US"/>
              <a:pPr/>
              <a:t>5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728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0DEBFDF1-46E2-4B8A-B1EC-111F9848B4B6}" type="slidenum">
              <a:rPr lang="en-US"/>
              <a:pPr/>
              <a:t>6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911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0DEBFDF1-46E2-4B8A-B1EC-111F9848B4B6}" type="slidenum">
              <a:rPr lang="en-US"/>
              <a:pPr/>
              <a:t>7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184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0DEBFDF1-46E2-4B8A-B1EC-111F9848B4B6}" type="slidenum">
              <a:rPr lang="en-US"/>
              <a:pPr/>
              <a:t>8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892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0DEBFDF1-46E2-4B8A-B1EC-111F9848B4B6}" type="slidenum">
              <a:rPr lang="en-US"/>
              <a:pPr/>
              <a:t>9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801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E3D2-0AD1-864F-9E1D-71282961E17B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E885-C1FD-A449-A229-C51E15A51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3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E3D2-0AD1-864F-9E1D-71282961E17B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E885-C1FD-A449-A229-C51E15A51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9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E3D2-0AD1-864F-9E1D-71282961E17B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E885-C1FD-A449-A229-C51E15A51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E3D2-0AD1-864F-9E1D-71282961E17B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E885-C1FD-A449-A229-C51E15A51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7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E3D2-0AD1-864F-9E1D-71282961E17B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E885-C1FD-A449-A229-C51E15A51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E3D2-0AD1-864F-9E1D-71282961E17B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E885-C1FD-A449-A229-C51E15A51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7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E3D2-0AD1-864F-9E1D-71282961E17B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E885-C1FD-A449-A229-C51E15A51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6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E3D2-0AD1-864F-9E1D-71282961E17B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E885-C1FD-A449-A229-C51E15A51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7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E3D2-0AD1-864F-9E1D-71282961E17B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E885-C1FD-A449-A229-C51E15A51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E3D2-0AD1-864F-9E1D-71282961E17B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E885-C1FD-A449-A229-C51E15A51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E3D2-0AD1-864F-9E1D-71282961E17B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E885-C1FD-A449-A229-C51E15A51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1E3D2-0AD1-864F-9E1D-71282961E17B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E885-C1FD-A449-A229-C51E15A51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8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hn.org/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3.png"/><Relationship Id="rId4" Type="http://schemas.openxmlformats.org/officeDocument/2006/relationships/hyperlink" Target="http://www.cleph.org.a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3.pn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12C1576-152C-484D-BD1A-E8B355F4E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4510"/>
            <a:ext cx="3982453" cy="2666393"/>
          </a:xfrm>
          <a:prstGeom prst="rect">
            <a:avLst/>
          </a:prstGeom>
        </p:spPr>
      </p:pic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520112" cy="460851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AU" sz="24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1400" b="1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1400" b="1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sz="1400" b="1" dirty="0">
                <a:solidFill>
                  <a:srgbClr val="FF7C80"/>
                </a:solidFill>
                <a:cs typeface="+mn-cs"/>
              </a:rPr>
              <a:t>.</a:t>
            </a:r>
            <a:r>
              <a:rPr lang="en-GB" sz="1400" dirty="0">
                <a:cs typeface="+mn-cs"/>
              </a:rPr>
              <a:t> </a:t>
            </a:r>
            <a:endParaRPr lang="en-AU" sz="1400" dirty="0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607" y="1274790"/>
            <a:ext cx="7604835" cy="779382"/>
          </a:xfrm>
        </p:spPr>
        <p:txBody>
          <a:bodyPr>
            <a:normAutofit/>
          </a:bodyPr>
          <a:lstStyle/>
          <a:p>
            <a:r>
              <a:rPr lang="en-US" sz="3600" dirty="0"/>
              <a:t>LEAHN Consultation 2012 Melbourne</a:t>
            </a:r>
          </a:p>
        </p:txBody>
      </p:sp>
      <p:pic>
        <p:nvPicPr>
          <p:cNvPr id="5" name="Picture 5" descr="header-b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4240" y="0"/>
            <a:ext cx="276225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76BB28-208C-E048-B55F-0CD7813C89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83732"/>
            <a:ext cx="2719633" cy="27196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6FE621-D287-BB4A-8968-5D2266BFC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9633" y="2204218"/>
            <a:ext cx="7450496" cy="494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1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520112" cy="460851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AU" sz="24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1400" b="1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1400" b="1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sz="1400" b="1" dirty="0">
                <a:solidFill>
                  <a:srgbClr val="FF7C80"/>
                </a:solidFill>
                <a:cs typeface="+mn-cs"/>
              </a:rPr>
              <a:t>.</a:t>
            </a:r>
            <a:r>
              <a:rPr lang="en-GB" sz="1400" dirty="0">
                <a:cs typeface="+mn-cs"/>
              </a:rPr>
              <a:t> </a:t>
            </a:r>
            <a:endParaRPr lang="en-AU" sz="1400" dirty="0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LEAHN Consultation 2016 Amsterdam </a:t>
            </a:r>
          </a:p>
        </p:txBody>
      </p:sp>
      <p:pic>
        <p:nvPicPr>
          <p:cNvPr id="5" name="Picture 5" descr="header-b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4240" y="0"/>
            <a:ext cx="276225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5917BA-FB3D-7F4E-B34E-23FB80A42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756" y="2648871"/>
            <a:ext cx="3607112" cy="36071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85637F-04A5-854E-B713-4D76BF154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5" y="2648871"/>
            <a:ext cx="3607112" cy="3607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0E545F-0B94-8A43-B9E9-74347C1014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4554" y="2057464"/>
            <a:ext cx="3271711" cy="546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0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520112" cy="460851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AU" sz="24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1400" b="1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1400" b="1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sz="1400" b="1" dirty="0">
                <a:solidFill>
                  <a:srgbClr val="FF7C80"/>
                </a:solidFill>
                <a:cs typeface="+mn-cs"/>
              </a:rPr>
              <a:t>.</a:t>
            </a:r>
            <a:r>
              <a:rPr lang="en-GB" sz="1400" dirty="0">
                <a:cs typeface="+mn-cs"/>
              </a:rPr>
              <a:t> </a:t>
            </a:r>
            <a:endParaRPr lang="en-AU" sz="1400" dirty="0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LEAHN Consultation 2016 Amsterdam </a:t>
            </a:r>
          </a:p>
        </p:txBody>
      </p:sp>
      <p:pic>
        <p:nvPicPr>
          <p:cNvPr id="5" name="Picture 5" descr="header-b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4240" y="0"/>
            <a:ext cx="276225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B8DEED-95DB-5F47-AB02-01DF23494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4831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6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9538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dirty="0">
                <a:cs typeface="+mn-cs"/>
              </a:rPr>
              <a:t>Further information can be obtaine</a:t>
            </a:r>
            <a:r>
              <a:rPr lang="en-GB" dirty="0"/>
              <a:t>d from: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dirty="0">
                <a:cs typeface="+mn-cs"/>
              </a:rPr>
              <a:t>LEAHN website: </a:t>
            </a:r>
            <a:r>
              <a:rPr lang="en-GB" dirty="0">
                <a:cs typeface="+mn-cs"/>
                <a:hlinkClick r:id="rId3"/>
              </a:rPr>
              <a:t>www.leahn.org</a:t>
            </a:r>
            <a:endParaRPr lang="en-GB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dirty="0"/>
              <a:t>							@</a:t>
            </a:r>
            <a:r>
              <a:rPr lang="en-GB" dirty="0" err="1"/>
              <a:t>LEAHNetwork</a:t>
            </a:r>
            <a:endParaRPr lang="en-GB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dirty="0">
                <a:cs typeface="+mn-cs"/>
              </a:rPr>
              <a:t>CLEPH website: </a:t>
            </a:r>
            <a:r>
              <a:rPr lang="en-GB" dirty="0">
                <a:cs typeface="+mn-cs"/>
                <a:hlinkClick r:id="rId4"/>
              </a:rPr>
              <a:t>www.cleph.org.au</a:t>
            </a:r>
            <a:endParaRPr lang="en-GB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dirty="0"/>
              <a:t>							@CLEPH</a:t>
            </a:r>
            <a:endParaRPr lang="en-GB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dirty="0">
              <a:cs typeface="+mn-cs"/>
            </a:endParaRPr>
          </a:p>
          <a:p>
            <a:pPr algn="ctr" eaLnBrk="1" hangingPunct="1">
              <a:buFontTx/>
              <a:buNone/>
              <a:defRPr/>
            </a:pPr>
            <a:endParaRPr lang="en-GB" dirty="0">
              <a:cs typeface="+mn-cs"/>
            </a:endParaRPr>
          </a:p>
          <a:p>
            <a:pPr eaLnBrk="1" hangingPunct="1">
              <a:buFontTx/>
              <a:buNone/>
              <a:defRPr/>
            </a:pPr>
            <a:endParaRPr lang="en-GB" dirty="0">
              <a:cs typeface="+mn-cs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990" y="5867400"/>
            <a:ext cx="27622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ecx37a6c9fe-056b-44f6-a12d-24ad9ea0741b" descr="https://owa.unimelb.edu.au/owa/attachment.ashx?id=RgAAAAAmABFGDpGwT74lR4zAqPtWBwBcN95W%2bgDVS7S2fx3ZCJJvAAAB4MJjAACXjcHTxdpwSYc51Em4l%2bjAAAA%2b5hUUAAAJ&amp;attcnt=1&amp;attid0=BAAAAAAA&amp;attcid0=CBE239EC-8B80-4D3A-8BBB-D64075AE3AA7%40BigPond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6227" y="5705872"/>
            <a:ext cx="256179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eader-b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4240" y="139568"/>
            <a:ext cx="2762250" cy="98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093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520112" cy="460851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AU" sz="24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1400" b="1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1400" b="1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sz="1400" b="1" dirty="0">
                <a:solidFill>
                  <a:srgbClr val="FF7C80"/>
                </a:solidFill>
                <a:cs typeface="+mn-cs"/>
              </a:rPr>
              <a:t>.</a:t>
            </a:r>
            <a:r>
              <a:rPr lang="en-GB" sz="1400" dirty="0">
                <a:cs typeface="+mn-cs"/>
              </a:rPr>
              <a:t> </a:t>
            </a:r>
            <a:endParaRPr lang="en-AU" sz="1400" dirty="0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28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LEAHN Consultation 2012 Melbourne</a:t>
            </a:r>
          </a:p>
        </p:txBody>
      </p:sp>
      <p:pic>
        <p:nvPicPr>
          <p:cNvPr id="5" name="Picture 5" descr="header-b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4240" y="0"/>
            <a:ext cx="276225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2B1B53-EFF3-D041-A9A7-C25F55A59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4240" y="2020556"/>
            <a:ext cx="7189191" cy="4774073"/>
          </a:xfrm>
          <a:prstGeom prst="rect">
            <a:avLst/>
          </a:prstGeom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4EC3BBB3-5701-7944-923D-6BC61D1443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08864" y="2070478"/>
            <a:ext cx="7189193" cy="477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7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520112" cy="460851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AU" sz="24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1400" b="1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1400" b="1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sz="1400" b="1" dirty="0">
                <a:solidFill>
                  <a:srgbClr val="FF7C80"/>
                </a:solidFill>
                <a:cs typeface="+mn-cs"/>
              </a:rPr>
              <a:t>.</a:t>
            </a:r>
            <a:r>
              <a:rPr lang="en-GB" sz="1400" dirty="0">
                <a:cs typeface="+mn-cs"/>
              </a:rPr>
              <a:t> </a:t>
            </a:r>
            <a:endParaRPr lang="en-AU" sz="1400" dirty="0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LEAHN Consultation 2012 Melbourne</a:t>
            </a:r>
          </a:p>
        </p:txBody>
      </p:sp>
      <p:pic>
        <p:nvPicPr>
          <p:cNvPr id="5" name="Picture 5" descr="header-b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4240" y="0"/>
            <a:ext cx="276225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9CFDA8-8C84-7A46-8D97-034946E81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2438" y="2899611"/>
            <a:ext cx="5277852" cy="39583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7C0EF2-57AE-BA41-8CEC-D0C43EE7D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6060" y="2173540"/>
            <a:ext cx="5421791" cy="360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5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520112" cy="460851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AU" sz="24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1400" b="1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1400" b="1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sz="1400" b="1" dirty="0">
                <a:solidFill>
                  <a:srgbClr val="FF7C80"/>
                </a:solidFill>
                <a:cs typeface="+mn-cs"/>
              </a:rPr>
              <a:t>.</a:t>
            </a:r>
            <a:r>
              <a:rPr lang="en-GB" sz="1400" dirty="0">
                <a:cs typeface="+mn-cs"/>
              </a:rPr>
              <a:t> </a:t>
            </a:r>
            <a:endParaRPr lang="en-AU" sz="1400" dirty="0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29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LEAHN Consultation 2014 Amsterdam </a:t>
            </a:r>
          </a:p>
        </p:txBody>
      </p:sp>
      <p:pic>
        <p:nvPicPr>
          <p:cNvPr id="5" name="Picture 5" descr="header-b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4240" y="0"/>
            <a:ext cx="276225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ED77DC-5FE2-4D44-88BB-01BC5801B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097" y="1822260"/>
            <a:ext cx="7586788" cy="503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520112" cy="460851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AU" sz="24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1400" b="1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1400" b="1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sz="1400" b="1" dirty="0">
                <a:solidFill>
                  <a:srgbClr val="FF7C80"/>
                </a:solidFill>
                <a:cs typeface="+mn-cs"/>
              </a:rPr>
              <a:t>.</a:t>
            </a:r>
            <a:r>
              <a:rPr lang="en-GB" sz="1400" dirty="0">
                <a:cs typeface="+mn-cs"/>
              </a:rPr>
              <a:t> </a:t>
            </a:r>
            <a:endParaRPr lang="en-AU" sz="1400" dirty="0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LEAHN Consultation 2014 Amsterdam </a:t>
            </a:r>
          </a:p>
        </p:txBody>
      </p:sp>
      <p:pic>
        <p:nvPicPr>
          <p:cNvPr id="5" name="Picture 5" descr="header-b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4240" y="0"/>
            <a:ext cx="276225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F5BF0D-139A-F349-A172-E082B5C0AD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16" y="1807077"/>
            <a:ext cx="7988968" cy="530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520112" cy="460851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AU" sz="24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1400" b="1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1400" b="1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sz="1400" b="1" dirty="0">
                <a:solidFill>
                  <a:srgbClr val="FF7C80"/>
                </a:solidFill>
                <a:cs typeface="+mn-cs"/>
              </a:rPr>
              <a:t>.</a:t>
            </a:r>
            <a:r>
              <a:rPr lang="en-GB" sz="1400" dirty="0">
                <a:cs typeface="+mn-cs"/>
              </a:rPr>
              <a:t> </a:t>
            </a:r>
            <a:endParaRPr lang="en-AU" sz="1400" dirty="0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LEAHN Consultation 2014 Amsterdam </a:t>
            </a:r>
          </a:p>
        </p:txBody>
      </p:sp>
      <p:pic>
        <p:nvPicPr>
          <p:cNvPr id="5" name="Picture 5" descr="header-b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4240" y="0"/>
            <a:ext cx="276225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3363D6-1E0C-7A4C-AE05-538E1D7E1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990" y="1859537"/>
            <a:ext cx="7579894" cy="503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0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520112" cy="460851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AU" sz="24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1400" b="1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1400" b="1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sz="1400" b="1" dirty="0">
                <a:solidFill>
                  <a:srgbClr val="FF7C80"/>
                </a:solidFill>
                <a:cs typeface="+mn-cs"/>
              </a:rPr>
              <a:t>.</a:t>
            </a:r>
            <a:r>
              <a:rPr lang="en-GB" sz="1400" dirty="0">
                <a:cs typeface="+mn-cs"/>
              </a:rPr>
              <a:t> </a:t>
            </a:r>
            <a:endParaRPr lang="en-AU" sz="1400" dirty="0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LEAHN Consultation 2014 Amsterdam </a:t>
            </a:r>
          </a:p>
        </p:txBody>
      </p:sp>
      <p:pic>
        <p:nvPicPr>
          <p:cNvPr id="5" name="Picture 5" descr="header-b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4240" y="0"/>
            <a:ext cx="276225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B84EB4-3BC9-8648-84BF-85515E62F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22" y="1806871"/>
            <a:ext cx="7609973" cy="505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0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520112" cy="460851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AU" sz="24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1400" b="1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1400" b="1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sz="1400" b="1" dirty="0">
                <a:solidFill>
                  <a:srgbClr val="FF7C80"/>
                </a:solidFill>
                <a:cs typeface="+mn-cs"/>
              </a:rPr>
              <a:t>.</a:t>
            </a:r>
            <a:r>
              <a:rPr lang="en-GB" sz="1400" dirty="0">
                <a:cs typeface="+mn-cs"/>
              </a:rPr>
              <a:t> </a:t>
            </a:r>
            <a:endParaRPr lang="en-AU" sz="1400" dirty="0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LEAHN Consultation 2014 Amsterdam </a:t>
            </a:r>
          </a:p>
        </p:txBody>
      </p:sp>
      <p:pic>
        <p:nvPicPr>
          <p:cNvPr id="5" name="Picture 5" descr="header-b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4240" y="0"/>
            <a:ext cx="276225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351E61-3885-7148-B3C9-E6DF77F26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10" y="1866765"/>
            <a:ext cx="7519737" cy="499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0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520112" cy="460851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AU" sz="24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1400" b="1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sz="1400" b="1" dirty="0">
              <a:cs typeface="+mn-cs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sz="1400" b="1" dirty="0">
                <a:solidFill>
                  <a:srgbClr val="FF7C80"/>
                </a:solidFill>
                <a:cs typeface="+mn-cs"/>
              </a:rPr>
              <a:t>.</a:t>
            </a:r>
            <a:r>
              <a:rPr lang="en-GB" sz="1400" dirty="0">
                <a:cs typeface="+mn-cs"/>
              </a:rPr>
              <a:t> </a:t>
            </a:r>
            <a:endParaRPr lang="en-AU" sz="1400" dirty="0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LEAHN Consultation 2016 Amsterdam </a:t>
            </a:r>
          </a:p>
        </p:txBody>
      </p:sp>
      <p:pic>
        <p:nvPicPr>
          <p:cNvPr id="5" name="Picture 5" descr="header-b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4240" y="0"/>
            <a:ext cx="276225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A36036-8DE1-4D4F-93EA-EDEAAFD9F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212" y="2003496"/>
            <a:ext cx="2719183" cy="27191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25859B-8F3A-F94F-9433-771B7EB93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577" y="2003496"/>
            <a:ext cx="2815325" cy="2815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D3AD12-37F4-FF43-8BA1-B015349A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1112" y="4722679"/>
            <a:ext cx="3194053" cy="2189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94D6B9-0275-8643-BF4F-0BBE2535D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4395" y="1992765"/>
            <a:ext cx="3072353" cy="27299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505D0F-6FDF-404A-BF6F-CB80C55EBC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577" y="4678194"/>
            <a:ext cx="3808867" cy="2233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9571B2-D999-9146-A51A-5975BB273C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1621" y="4678194"/>
            <a:ext cx="3577464" cy="217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1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</TotalTime>
  <Words>82</Words>
  <Application>Microsoft Macintosh PowerPoint</Application>
  <PresentationFormat>On-screen Show (4:3)</PresentationFormat>
  <Paragraphs>78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LEAHN Consultation 2012 Melbourne</vt:lpstr>
      <vt:lpstr>LEAHN Consultation 2012 Melbourne</vt:lpstr>
      <vt:lpstr>LEAHN Consultation 2012 Melbourne</vt:lpstr>
      <vt:lpstr>LEAHN Consultation 2014 Amsterdam </vt:lpstr>
      <vt:lpstr>LEAHN Consultation 2014 Amsterdam </vt:lpstr>
      <vt:lpstr>LEAHN Consultation 2014 Amsterdam </vt:lpstr>
      <vt:lpstr>LEAHN Consultation 2014 Amsterdam </vt:lpstr>
      <vt:lpstr>LEAHN Consultation 2014 Amsterdam </vt:lpstr>
      <vt:lpstr>LEAHN Consultation 2016 Amsterdam </vt:lpstr>
      <vt:lpstr>LEAHN Consultation 2016 Amsterdam </vt:lpstr>
      <vt:lpstr>LEAHN Consultation 2016 Amsterdam </vt:lpstr>
      <vt:lpstr>PowerPoint Presentation</vt:lpstr>
    </vt:vector>
  </TitlesOfParts>
  <Company>LeoTaur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Jacqueline Horwood</dc:creator>
  <cp:lastModifiedBy>Melissa Jardine</cp:lastModifiedBy>
  <cp:revision>49</cp:revision>
  <dcterms:created xsi:type="dcterms:W3CDTF">2014-07-10T04:31:22Z</dcterms:created>
  <dcterms:modified xsi:type="dcterms:W3CDTF">2018-10-19T01:51:07Z</dcterms:modified>
</cp:coreProperties>
</file>